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7" r:id="rId6"/>
    <p:sldId id="263" r:id="rId7"/>
    <p:sldId id="264" r:id="rId8"/>
    <p:sldId id="273" r:id="rId9"/>
    <p:sldId id="274" r:id="rId10"/>
    <p:sldId id="265" r:id="rId11"/>
    <p:sldId id="271" r:id="rId12"/>
    <p:sldId id="269" r:id="rId13"/>
    <p:sldId id="266" r:id="rId14"/>
    <p:sldId id="268" r:id="rId15"/>
    <p:sldId id="272" r:id="rId16"/>
    <p:sldId id="275" r:id="rId17"/>
    <p:sldId id="258" r:id="rId18"/>
    <p:sldId id="270" r:id="rId19"/>
    <p:sldId id="261" r:id="rId20"/>
  </p:sldIdLst>
  <p:sldSz cx="12192000" cy="6858000"/>
  <p:notesSz cx="6858000" cy="9144000"/>
  <p:embeddedFontLst>
    <p:embeddedFont>
      <p:font typeface="HanWangMingHeavy" panose="02020300000000000000" pitchFamily="18" charset="-120"/>
      <p:regular r:id="rId2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懶君 賴" initials="懶君" lastIdx="1" clrIdx="0">
    <p:extLst>
      <p:ext uri="{19B8F6BF-5375-455C-9EA6-DF929625EA0E}">
        <p15:presenceInfo xmlns:p15="http://schemas.microsoft.com/office/powerpoint/2012/main" userId="5d43cb5baf07bf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D"/>
    <a:srgbClr val="E70015"/>
    <a:srgbClr val="F1F1F1"/>
    <a:srgbClr val="FFFFFF"/>
    <a:srgbClr val="AEADAD"/>
    <a:srgbClr val="727171"/>
    <a:srgbClr val="72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8769A-E983-4021-A7CC-C0B92F2DC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8CD20F-9D17-4D4C-8ED8-0307C436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D92A94-7938-43DA-BBD3-C109D17E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E93BAE-1905-445B-9E5C-FB5B2477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70D0F-1F45-4177-A41E-D893AFF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95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089F3D-0A6E-4BCB-B86C-2757DE0B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6AFC3B-D3AC-489B-9531-FC8ED6E8D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27C1D5-5DE3-48EB-B9CC-16C7A6E7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B3C0B5-E61B-4B90-A112-73AA3266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1CEA34-97AE-43C8-9317-1CB72A4A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6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ECECE3-44C1-41CF-91C8-8798E73D3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6C7B56-C7F6-4FF8-AE92-0A745429B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41ECC3-7498-432F-9811-EDB902C0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9BD17-DEFE-4999-9820-1A1EE99A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501D73-6EF3-43BA-AEA6-6A40E817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0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296FB-34D4-4E95-BF63-2C5A6D5D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41190C-147B-425E-97F3-05313528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2CFABE-F39E-4BE8-86C6-D2A8B032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10B3C1-5176-4A05-8D48-50EE37F4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F25004-6171-422B-ABD5-382D73CB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08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AE44A-56EA-405C-9326-18058DE9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1BB757-EE9E-457C-BAFC-AA6F494D3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59C8EC-C7F0-4829-8BAB-027D2E67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6F4DAA-13CC-466A-9CDC-B842355C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8D083-9582-482C-BB68-FC3F2A98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7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B7E6A-7C73-40AB-862C-86C944EF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3705B9-3D6C-4CB2-96E5-F46AF8A34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2B0FA0-CF15-48CE-AECE-F2C5A335C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14CD21-7A09-4FB3-9F0E-797B51BE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FDF985-C1F8-4EF6-BA63-F1032ECF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1CE03F-93FE-4FEE-965B-4EC693F1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22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44088-DEED-4BFF-8572-AFF5C53B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72FBD7-0E84-4D6D-96DA-504E14297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484B8D-ADEE-426E-A64D-20B925025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10227A6-5B35-4EC9-9176-3931B2355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EACF04-8C4A-4504-B48D-44767332B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4EF8F99-E8FA-4491-8DC1-48F23B75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82E72C-D564-409E-9C53-2CB42078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C321BA-D2F0-4807-97EB-C3917FF2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42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B1926-9A16-405B-9F82-AA09F799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DD61221-4345-4BA9-9BFA-B2EAA7BF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A83062F-F32F-4A63-8660-7A1FCFEF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0D7A68-261E-40C0-BABA-4F8E6DA7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16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8CA93D-4AFB-4E09-86DA-8C5F44D5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F7BEDB-9CDB-4026-B7F2-935E27E4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32EA4E-2EA9-4C5F-96B7-EB283450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08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2B6DE-EF93-4CB5-88BA-40F6CF6F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C3652-E671-457B-8D78-F19DF33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2FFF1D-C852-47AD-9186-D138A59FF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C91310-5E7C-478F-84B9-79F0CF4F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A9CE2D-CB71-4EC0-9BBC-F406A3A4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114C62-72A9-42C5-97DA-2A1C08C2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1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C0F01-9627-4B07-AA32-1AA5A18B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14158D-6989-4F94-9B87-C68FD8781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88E252-5FE2-4738-8B5C-5EE60C045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99EAD8-9166-45E5-AD3A-49719597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EA712C-C667-41AB-9B0B-78EA4D38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2D9425-5744-42D6-B5CB-655B3990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36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D1A420-C17B-486F-873D-774BC00E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49FDA-FDF4-471C-9EDD-075DA32F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E7B497-8F3C-4A58-8F14-6575D7570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9A98E-A478-425C-9F89-A9D8452FD68B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9394F2-8386-4854-A4B2-2A661915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AAB83-2A1D-408F-BC08-29E90685E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74B0C-EC75-43F3-88C5-9D2261F7E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43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wreporter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12303A-424D-4201-8ACC-E8247426DB76}"/>
              </a:ext>
            </a:extLst>
          </p:cNvPr>
          <p:cNvSpPr txBox="1"/>
          <p:nvPr/>
        </p:nvSpPr>
        <p:spPr>
          <a:xfrm>
            <a:off x="2276685" y="3075057"/>
            <a:ext cx="7638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資料庫期末報告</a:t>
            </a:r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——Reporter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4B3C3-9E15-40C4-8AEF-07047157ABBF}"/>
              </a:ext>
            </a:extLst>
          </p:cNvPr>
          <p:cNvSpPr txBox="1"/>
          <p:nvPr/>
        </p:nvSpPr>
        <p:spPr>
          <a:xfrm>
            <a:off x="8291147" y="6405826"/>
            <a:ext cx="383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鐘雄任、林思妤、林潓蓉、賴奕書</a:t>
            </a:r>
          </a:p>
        </p:txBody>
      </p:sp>
    </p:spTree>
    <p:extLst>
      <p:ext uri="{BB962C8B-B14F-4D97-AF65-F5344CB8AC3E}">
        <p14:creationId xmlns:p14="http://schemas.microsoft.com/office/powerpoint/2010/main" val="10996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1458" y="661795"/>
            <a:ext cx="3772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Testing data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5F6CFE-C03F-471B-A157-41ECD6DC0EC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4F2FB-408F-4E48-9051-D3875D07DF0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370046-A5EC-4AE9-8E05-1F25F686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57880"/>
            <a:ext cx="9753600" cy="1615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68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1458" y="661795"/>
            <a:ext cx="3772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Testing data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5F6CFE-C03F-471B-A157-41ECD6DC0EC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4F2FB-408F-4E48-9051-D3875D07DF0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C03CF-9E7A-4A26-B31D-818821761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2766484"/>
            <a:ext cx="1162812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45321" y="661795"/>
            <a:ext cx="5864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前端頁面：</a:t>
            </a:r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dashboard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71FEDC-B475-40CD-AAE3-DE0D39670F1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F7F32-141A-4FB7-A5FC-8667FFC17E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BAEE4-CBFF-4CC6-A5DA-90A2C37F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84" y="2013421"/>
            <a:ext cx="7151431" cy="41288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45321" y="661795"/>
            <a:ext cx="5147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前端頁面：最新專題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71FEDC-B475-40CD-AAE3-DE0D39670F1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F7F32-141A-4FB7-A5FC-8667FFC17E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BAEE4-CBFF-4CC6-A5DA-90A2C37F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84" y="2030182"/>
            <a:ext cx="7151431" cy="40953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65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45321" y="661795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前端頁面：攝影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71FEDC-B475-40CD-AAE3-DE0D39670F1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F7F32-141A-4FB7-A5FC-8667FFC17E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BAEE4-CBFF-4CC6-A5DA-90A2C37F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84" y="2002246"/>
            <a:ext cx="7151431" cy="41511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54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45321" y="66179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前端頁面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71FEDC-B475-40CD-AAE3-DE0D39670F1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F7F32-141A-4FB7-A5FC-8667FFC17E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BAEE4-CBFF-4CC6-A5DA-90A2C37F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21" y="2030182"/>
            <a:ext cx="6977556" cy="40953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54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45321" y="66179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前端頁面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71FEDC-B475-40CD-AAE3-DE0D39670F1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CF7F32-141A-4FB7-A5FC-8667FFC17E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BAEE4-CBFF-4CC6-A5DA-90A2C37F5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/>
          <a:stretch/>
        </p:blipFill>
        <p:spPr>
          <a:xfrm>
            <a:off x="2102272" y="1995854"/>
            <a:ext cx="7987456" cy="45604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32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494519" y="661795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自評完成度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7605B-E911-4F84-8C11-0D0EE43BE685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4FBF6B-6CEB-40DB-88A6-C066D4DEB7DC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18F993-DD45-4E3F-8942-8AE38BDAC69D}"/>
              </a:ext>
            </a:extLst>
          </p:cNvPr>
          <p:cNvSpPr txBox="1"/>
          <p:nvPr/>
        </p:nvSpPr>
        <p:spPr>
          <a:xfrm>
            <a:off x="3348293" y="2438066"/>
            <a:ext cx="5495415" cy="2713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 ：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70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％</a:t>
            </a:r>
            <a:endParaRPr lang="en-US" altLang="zh-TW" sz="2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後端（爬蟲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+database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）：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80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％</a:t>
            </a:r>
            <a:endParaRPr lang="en-US" altLang="zh-TW" sz="2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總完成 ：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75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％</a:t>
            </a:r>
            <a:endParaRPr lang="en-US" altLang="zh-TW" sz="2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55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494519" y="66179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GitHub Contribution   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C7B9256-BD7D-4D95-8973-545C039C9BA5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CFE706-3978-4577-9651-E5C891E819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531901-AC3C-450B-AB1A-A0DF43F4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76" y="1477069"/>
            <a:ext cx="5127449" cy="47753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1D8DF1-02BA-4A69-A8DF-7F20E21D7938}"/>
              </a:ext>
            </a:extLst>
          </p:cNvPr>
          <p:cNvSpPr/>
          <p:nvPr/>
        </p:nvSpPr>
        <p:spPr>
          <a:xfrm>
            <a:off x="5019669" y="4737173"/>
            <a:ext cx="838691" cy="463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鍾雄任</a:t>
            </a:r>
            <a:endParaRPr lang="en-US" altLang="zh-TW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6210A-F487-4273-B985-1D457C2A9BDF}"/>
              </a:ext>
            </a:extLst>
          </p:cNvPr>
          <p:cNvSpPr/>
          <p:nvPr/>
        </p:nvSpPr>
        <p:spPr>
          <a:xfrm>
            <a:off x="5019669" y="3356675"/>
            <a:ext cx="838691" cy="463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賴奕書</a:t>
            </a:r>
            <a:endParaRPr lang="en-US" altLang="zh-TW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41F1CF-EA58-4F5C-9F3A-1A1939565DAA}"/>
              </a:ext>
            </a:extLst>
          </p:cNvPr>
          <p:cNvSpPr/>
          <p:nvPr/>
        </p:nvSpPr>
        <p:spPr>
          <a:xfrm>
            <a:off x="7484403" y="4727580"/>
            <a:ext cx="838691" cy="463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林思妤</a:t>
            </a:r>
            <a:endParaRPr lang="en-US" altLang="zh-TW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ACAC07-3F54-4F7F-A28C-56ECEBDFF8C7}"/>
              </a:ext>
            </a:extLst>
          </p:cNvPr>
          <p:cNvSpPr/>
          <p:nvPr/>
        </p:nvSpPr>
        <p:spPr>
          <a:xfrm>
            <a:off x="7484403" y="3512166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林潓蓉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20A02E-50E0-4278-9213-E7E2C98685EC}"/>
              </a:ext>
            </a:extLst>
          </p:cNvPr>
          <p:cNvSpPr txBox="1"/>
          <p:nvPr/>
        </p:nvSpPr>
        <p:spPr>
          <a:xfrm>
            <a:off x="2642971" y="647805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Github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repository URL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https://github.com/a3216lucy/Database-7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955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9BB6556-706F-431C-985D-88DC9382CF01}"/>
              </a:ext>
            </a:extLst>
          </p:cNvPr>
          <p:cNvSpPr txBox="1"/>
          <p:nvPr/>
        </p:nvSpPr>
        <p:spPr>
          <a:xfrm>
            <a:off x="4663204" y="3075057"/>
            <a:ext cx="2865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THE END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177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52947D5-C123-4735-8418-BEF20A339783}"/>
              </a:ext>
            </a:extLst>
          </p:cNvPr>
          <p:cNvSpPr txBox="1"/>
          <p:nvPr/>
        </p:nvSpPr>
        <p:spPr>
          <a:xfrm>
            <a:off x="1374698" y="694630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主題</a:t>
            </a:r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55109AD9-3389-42AD-9417-C53C29DC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48" b="30524"/>
          <a:stretch/>
        </p:blipFill>
        <p:spPr>
          <a:xfrm>
            <a:off x="1065230" y="2175833"/>
            <a:ext cx="2762054" cy="10278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BDE773-5889-4D9E-8881-ED6BAC4EF1DB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ACE018-41C5-4CA4-9C80-2597BDB54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16" y="769612"/>
            <a:ext cx="6547186" cy="5658141"/>
          </a:xfrm>
          <a:prstGeom prst="rect">
            <a:avLst/>
          </a:prstGeom>
          <a:ln>
            <a:noFill/>
          </a:ln>
          <a:effectLst>
            <a:outerShdw blurRad="25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31FBAF-F33E-475A-ADE4-FF19384DFF70}"/>
              </a:ext>
            </a:extLst>
          </p:cNvPr>
          <p:cNvSpPr txBox="1"/>
          <p:nvPr/>
        </p:nvSpPr>
        <p:spPr>
          <a:xfrm>
            <a:off x="1065230" y="4070977"/>
            <a:ext cx="3811570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我們整合了台灣新聞平台「報導者」的資料，將其整理並放在我們</a:t>
            </a:r>
            <a:r>
              <a:rPr lang="en-US" altLang="zh-TW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reporter</a:t>
            </a:r>
            <a:r>
              <a:rPr lang="zh-TW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的網站內。</a:t>
            </a:r>
            <a:endParaRPr lang="en-US" altLang="zh-TW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C8963D-AB38-4925-8213-F0E91A9D096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57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494519" y="66179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組員分工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145A41-9A69-4FB1-9FF7-CB9841B1148B}"/>
              </a:ext>
            </a:extLst>
          </p:cNvPr>
          <p:cNvSpPr txBox="1"/>
          <p:nvPr/>
        </p:nvSpPr>
        <p:spPr>
          <a:xfrm>
            <a:off x="2175914" y="2528366"/>
            <a:ext cx="7840172" cy="294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林潓蓉：最新專題   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		</a:t>
            </a:r>
          </a:p>
          <a:p>
            <a:pPr>
              <a:lnSpc>
                <a:spcPct val="20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林思妤：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ER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Model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Relational Model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、分頁</a:t>
            </a:r>
            <a:endParaRPr lang="en-US" altLang="zh-TW" sz="2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賴奕書：攝影、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PPT</a:t>
            </a:r>
          </a:p>
          <a:p>
            <a:pPr>
              <a:lnSpc>
                <a:spcPct val="200000"/>
              </a:lnSpc>
            </a:pP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鍾雄任：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Dashboard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C7B9256-BD7D-4D95-8973-545C039C9BA5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CFE706-3978-4577-9651-E5C891E81948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90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28389" y="66179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環境需求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90BA9B-B73C-4432-91E2-75E5263FFE4F}"/>
              </a:ext>
            </a:extLst>
          </p:cNvPr>
          <p:cNvSpPr txBox="1"/>
          <p:nvPr/>
        </p:nvSpPr>
        <p:spPr>
          <a:xfrm>
            <a:off x="3613590" y="2438066"/>
            <a:ext cx="4964821" cy="2944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Windows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mac</a:t>
            </a:r>
            <a:r>
              <a:rPr lang="zh-TW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系統都可執行</a:t>
            </a:r>
            <a:endParaRPr lang="en-US" altLang="zh-TW" sz="2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MySQL Workbench</a:t>
            </a:r>
          </a:p>
          <a:p>
            <a:pPr algn="ctr">
              <a:lnSpc>
                <a:spcPct val="200000"/>
              </a:lnSpc>
            </a:pP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Visual studio code</a:t>
            </a:r>
          </a:p>
          <a:p>
            <a:pPr algn="ctr">
              <a:lnSpc>
                <a:spcPct val="200000"/>
              </a:lnSpc>
            </a:pPr>
            <a:r>
              <a: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import python shell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F10553-96C9-4E09-8F45-DDDC564B0C7A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7CDA2-C6A7-4D7E-9B21-4899540DE23E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51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9924" y="66179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系統需求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90BA9B-B73C-4432-91E2-75E5263FFE4F}"/>
              </a:ext>
            </a:extLst>
          </p:cNvPr>
          <p:cNvSpPr txBox="1"/>
          <p:nvPr/>
        </p:nvSpPr>
        <p:spPr>
          <a:xfrm>
            <a:off x="1018232" y="1730461"/>
            <a:ext cx="9422596" cy="96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我們欲開發一個彙整一個新聞平台「報導者」資訊的平台。將會採用爬蟲的方式來獲取資料。其資料需求如下：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152135-2A4E-4B18-9FE0-FC473B3A836B}"/>
              </a:ext>
            </a:extLst>
          </p:cNvPr>
          <p:cNvSpPr/>
          <p:nvPr/>
        </p:nvSpPr>
        <p:spPr>
          <a:xfrm>
            <a:off x="1405869" y="3119417"/>
            <a:ext cx="9160128" cy="2978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首頁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Dashboard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：包括了最新專題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New_Topics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和攝影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Photography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兩部分。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最新專題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New_Topics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：包括編號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、名稱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title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、內容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、圖片連結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img_url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、網址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url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、標籤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tag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、日期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date</a:t>
            </a:r>
            <a:r>
              <a:rPr lang="zh-TW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攝影（</a:t>
            </a:r>
            <a:r>
              <a:rPr lang="en-US" altLang="zh-TW" sz="16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Photography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包括編號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Id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、名稱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title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、內容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content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、圖片連結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img_url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、網址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 err="1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url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、標籤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tag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、日期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（</a:t>
            </a:r>
            <a:r>
              <a:rPr lang="en-US" altLang="zh-TW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date</a:t>
            </a:r>
            <a:r>
              <a:rPr lang="zh-TW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）</a:t>
            </a:r>
            <a:r>
              <a:rPr lang="zh-TW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CA3D3A-6740-45C8-BD8D-80126E470848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62740-1BB2-4EDB-8627-B1ADC405FEB2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88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36858" y="661795"/>
            <a:ext cx="2941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ER Model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F5D283-94FB-4CEF-8D14-5D8DE1577E9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BA482F-8A3F-4261-8388-D0EC9D11881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1D59A4-F32E-46D2-A2B0-9D0E6DBBD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5"/>
          <a:stretch/>
        </p:blipFill>
        <p:spPr>
          <a:xfrm>
            <a:off x="1920826" y="2109696"/>
            <a:ext cx="8350347" cy="41507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51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1457" y="661795"/>
            <a:ext cx="5116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Relational Model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BF1D63-76DE-4E3B-BBC0-654CB91C9C56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9A87BA-1B9A-400D-8F7E-055652A6B9F3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090B98-A79F-4E99-88E8-789FF504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3" y="2667489"/>
            <a:ext cx="8144933" cy="2539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77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1458" y="661795"/>
            <a:ext cx="3772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Testing data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5F6CFE-C03F-471B-A157-41ECD6DC0EC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4F2FB-408F-4E48-9051-D3875D07DF0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EE01B3-5EB3-45B7-874A-101BF0D02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/>
          <a:stretch/>
        </p:blipFill>
        <p:spPr>
          <a:xfrm>
            <a:off x="1468217" y="1690295"/>
            <a:ext cx="9255567" cy="53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B06DE0-B3EA-463F-97F5-6EC6266DF217}"/>
              </a:ext>
            </a:extLst>
          </p:cNvPr>
          <p:cNvSpPr txBox="1"/>
          <p:nvPr/>
        </p:nvSpPr>
        <p:spPr>
          <a:xfrm>
            <a:off x="1511458" y="661795"/>
            <a:ext cx="3772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Testing data</a:t>
            </a:r>
            <a:endParaRPr lang="zh-TW" altLang="en-US" sz="4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5F6CFE-C03F-471B-A157-41ECD6DC0EC3}"/>
              </a:ext>
            </a:extLst>
          </p:cNvPr>
          <p:cNvSpPr txBox="1"/>
          <p:nvPr/>
        </p:nvSpPr>
        <p:spPr>
          <a:xfrm>
            <a:off x="10684933" y="260970"/>
            <a:ext cx="150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Reporter</a:t>
            </a:r>
            <a:endParaRPr lang="zh-TW" altLang="en-US" sz="16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4F2FB-408F-4E48-9051-D3875D07DF04}"/>
              </a:ext>
            </a:extLst>
          </p:cNvPr>
          <p:cNvSpPr/>
          <p:nvPr/>
        </p:nvSpPr>
        <p:spPr>
          <a:xfrm>
            <a:off x="1065230" y="769612"/>
            <a:ext cx="230187" cy="538916"/>
          </a:xfrm>
          <a:prstGeom prst="rect">
            <a:avLst/>
          </a:prstGeom>
          <a:solidFill>
            <a:srgbClr val="C900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B9038B-00AC-414C-91BA-5592AF3CD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/>
          <a:stretch/>
        </p:blipFill>
        <p:spPr>
          <a:xfrm>
            <a:off x="1465286" y="1723025"/>
            <a:ext cx="9261428" cy="53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0phtwgz">
      <a:majorFont>
        <a:latin typeface="HanWangMingHeavy" panose="020F0302020204030204"/>
        <a:ea typeface="HanWangMingHeavy"/>
        <a:cs typeface=""/>
      </a:majorFont>
      <a:minorFont>
        <a:latin typeface="HanWangMingHeavy" panose="020F0502020204030204"/>
        <a:ea typeface="HanWangMing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307</Words>
  <Application>Microsoft Office PowerPoint</Application>
  <PresentationFormat>寬螢幕</PresentationFormat>
  <Paragraphs>58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HanWangMingHeavy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懶君 賴</dc:creator>
  <cp:lastModifiedBy>懶君 賴</cp:lastModifiedBy>
  <cp:revision>82</cp:revision>
  <dcterms:created xsi:type="dcterms:W3CDTF">2018-11-20T07:21:03Z</dcterms:created>
  <dcterms:modified xsi:type="dcterms:W3CDTF">2019-01-07T10:36:58Z</dcterms:modified>
</cp:coreProperties>
</file>